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8" r:id="rId7"/>
    <p:sldId id="277" r:id="rId8"/>
    <p:sldId id="269" r:id="rId9"/>
    <p:sldId id="272" r:id="rId10"/>
    <p:sldId id="274" r:id="rId11"/>
    <p:sldId id="278" r:id="rId12"/>
    <p:sldId id="279" r:id="rId13"/>
    <p:sldId id="280" r:id="rId14"/>
    <p:sldId id="281" r:id="rId15"/>
    <p:sldId id="262" r:id="rId16"/>
    <p:sldId id="282" r:id="rId17"/>
  </p:sldIdLst>
  <p:sldSz cx="10693400" cy="7561263"/>
  <p:notesSz cx="6858000" cy="9144000"/>
  <p:defaultTextStyle>
    <a:defPPr>
      <a:defRPr lang="ru-RU"/>
    </a:defPPr>
    <a:lvl1pPr marL="0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669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338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007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678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347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01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68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1356" algn="l" defTabSz="99533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3"/>
    <a:srgbClr val="8A1D0D"/>
    <a:srgbClr val="D63C2B"/>
    <a:srgbClr val="490F07"/>
    <a:srgbClr val="EFB5AF"/>
    <a:srgbClr val="004068"/>
    <a:srgbClr val="9ADEF0"/>
    <a:srgbClr val="35BBE2"/>
    <a:srgbClr val="733317"/>
    <a:srgbClr val="C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4" autoAdjust="0"/>
  </p:normalViewPr>
  <p:slideViewPr>
    <p:cSldViewPr>
      <p:cViewPr>
        <p:scale>
          <a:sx n="100" d="100"/>
          <a:sy n="100" d="100"/>
        </p:scale>
        <p:origin x="-1434" y="-96"/>
      </p:cViewPr>
      <p:guideLst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38A23-C09D-48B1-86B8-6312AF04CDC1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FB3F0-3C39-4C5B-AD82-76D3EFAF8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4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154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94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233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309" algn="l" defTabSz="9140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FB3F0-3C39-4C5B-AD82-76D3EFAF8C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5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FB3F0-3C39-4C5B-AD82-76D3EFAF8C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0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FB3F0-3C39-4C5B-AD82-76D3EFAF8C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2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FB3F0-3C39-4C5B-AD82-76D3EFAF8C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2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675299" y="396804"/>
            <a:ext cx="8661654" cy="1623151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675299" y="2039781"/>
            <a:ext cx="8661654" cy="1932323"/>
          </a:xfrm>
        </p:spPr>
        <p:txBody>
          <a:bodyPr tIns="0"/>
          <a:lstStyle>
            <a:lvl1pPr marL="31292" indent="0" algn="l">
              <a:buNone/>
              <a:defRPr sz="3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7565" y="1558782"/>
            <a:ext cx="245948" cy="231879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353253" y="1482942"/>
            <a:ext cx="74854" cy="7057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20050" y="302803"/>
            <a:ext cx="2138680" cy="6451578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6675" y="302804"/>
            <a:ext cx="6505152" cy="645157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69713" y="-60"/>
            <a:ext cx="8020050" cy="756132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5286" y="2866979"/>
            <a:ext cx="7485380" cy="2520421"/>
          </a:xfrm>
        </p:spPr>
        <p:txBody>
          <a:bodyPr anchor="t"/>
          <a:lstStyle>
            <a:lvl1pPr algn="l">
              <a:lnSpc>
                <a:spcPts val="5133"/>
              </a:lnSpc>
              <a:buNone/>
              <a:defRPr sz="46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5286" y="1176197"/>
            <a:ext cx="7485380" cy="1664527"/>
          </a:xfrm>
        </p:spPr>
        <p:txBody>
          <a:bodyPr anchor="b"/>
          <a:lstStyle>
            <a:lvl1pPr marL="20861" indent="0">
              <a:lnSpc>
                <a:spcPts val="2624"/>
              </a:lnSpc>
              <a:spcBef>
                <a:spcPts val="0"/>
              </a:spcBef>
              <a:buNone/>
              <a:defRPr sz="23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673350" y="0"/>
            <a:ext cx="89112" cy="756132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540409" y="3103289"/>
            <a:ext cx="245948" cy="231879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816097" y="3027449"/>
            <a:ext cx="74854" cy="7057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64" y="302450"/>
            <a:ext cx="8768588" cy="1260211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8864" y="1680281"/>
            <a:ext cx="4277360" cy="51416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092" y="1680281"/>
            <a:ext cx="4277360" cy="51416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5689509"/>
            <a:ext cx="9624060" cy="1260211"/>
          </a:xfrm>
        </p:spPr>
        <p:txBody>
          <a:bodyPr anchor="ctr"/>
          <a:lstStyle>
            <a:lvl1pPr algn="ctr">
              <a:defRPr sz="51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361942"/>
            <a:ext cx="4705096" cy="705718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3014" indent="0" algn="l">
              <a:lnSpc>
                <a:spcPct val="100000"/>
              </a:lnSpc>
              <a:spcBef>
                <a:spcPts val="114"/>
              </a:spcBef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53634" y="361942"/>
            <a:ext cx="4705096" cy="705718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3014" indent="0" algn="l">
              <a:lnSpc>
                <a:spcPct val="100000"/>
              </a:lnSpc>
              <a:spcBef>
                <a:spcPts val="114"/>
              </a:spcBef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34670" y="1068738"/>
            <a:ext cx="4705096" cy="453675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8514" indent="-312917">
              <a:lnSpc>
                <a:spcPct val="100000"/>
              </a:lnSpc>
              <a:spcBef>
                <a:spcPts val="798"/>
              </a:spcBef>
              <a:defRPr sz="2700"/>
            </a:lvl1pPr>
            <a:lvl2pPr>
              <a:lnSpc>
                <a:spcPct val="100000"/>
              </a:lnSpc>
              <a:spcBef>
                <a:spcPts val="798"/>
              </a:spcBef>
              <a:defRPr sz="2300"/>
            </a:lvl2pPr>
            <a:lvl3pPr>
              <a:lnSpc>
                <a:spcPct val="100000"/>
              </a:lnSpc>
              <a:spcBef>
                <a:spcPts val="798"/>
              </a:spcBef>
              <a:defRPr sz="2100"/>
            </a:lvl3pPr>
            <a:lvl4pPr>
              <a:lnSpc>
                <a:spcPct val="100000"/>
              </a:lnSpc>
              <a:spcBef>
                <a:spcPts val="798"/>
              </a:spcBef>
              <a:defRPr sz="1800"/>
            </a:lvl4pPr>
            <a:lvl5pPr>
              <a:lnSpc>
                <a:spcPct val="100000"/>
              </a:lnSpc>
              <a:spcBef>
                <a:spcPts val="798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53634" y="1068738"/>
            <a:ext cx="4705096" cy="453675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8514" indent="-312917">
              <a:lnSpc>
                <a:spcPct val="100000"/>
              </a:lnSpc>
              <a:spcBef>
                <a:spcPts val="798"/>
              </a:spcBef>
              <a:defRPr sz="2700"/>
            </a:lvl1pPr>
            <a:lvl2pPr>
              <a:lnSpc>
                <a:spcPct val="100000"/>
              </a:lnSpc>
              <a:spcBef>
                <a:spcPts val="798"/>
              </a:spcBef>
              <a:defRPr sz="2300"/>
            </a:lvl2pPr>
            <a:lvl3pPr>
              <a:lnSpc>
                <a:spcPct val="100000"/>
              </a:lnSpc>
              <a:spcBef>
                <a:spcPts val="798"/>
              </a:spcBef>
              <a:defRPr sz="2100"/>
            </a:lvl3pPr>
            <a:lvl4pPr>
              <a:lnSpc>
                <a:spcPct val="100000"/>
              </a:lnSpc>
              <a:spcBef>
                <a:spcPts val="798"/>
              </a:spcBef>
              <a:defRPr sz="1800"/>
            </a:lvl4pPr>
            <a:lvl5pPr>
              <a:lnSpc>
                <a:spcPct val="100000"/>
              </a:lnSpc>
              <a:spcBef>
                <a:spcPts val="798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64" y="302450"/>
            <a:ext cx="8768588" cy="1260211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67" y="0"/>
            <a:ext cx="9506433" cy="756126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186968" y="-60"/>
            <a:ext cx="85547" cy="756132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239008"/>
            <a:ext cx="4455583" cy="1281214"/>
          </a:xfrm>
          <a:ln>
            <a:noFill/>
          </a:ln>
        </p:spPr>
        <p:txBody>
          <a:bodyPr anchor="b"/>
          <a:lstStyle>
            <a:lvl1pPr algn="l">
              <a:lnSpc>
                <a:spcPts val="2281"/>
              </a:lnSpc>
              <a:buNone/>
              <a:defRPr sz="25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4670" y="1551243"/>
            <a:ext cx="4455583" cy="770129"/>
          </a:xfrm>
        </p:spPr>
        <p:txBody>
          <a:bodyPr/>
          <a:lstStyle>
            <a:lvl1pPr marL="52153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4670" y="2352393"/>
            <a:ext cx="9534948" cy="440198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398" y="1176196"/>
            <a:ext cx="3208020" cy="2184365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1117" y="1176196"/>
            <a:ext cx="5346700" cy="504084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4306" tIns="312917" rIns="104306" bIns="52153" rtlCol="0" anchor="t">
            <a:normAutofit/>
          </a:bodyPr>
          <a:lstStyle>
            <a:extLst/>
          </a:lstStyle>
          <a:p>
            <a:pPr marL="0" indent="-323347" algn="l" rtl="0" eaLnBrk="1" latinLnBrk="0" hangingPunct="1">
              <a:lnSpc>
                <a:spcPts val="3422"/>
              </a:lnSpc>
              <a:spcBef>
                <a:spcPts val="684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80228" y="1260215"/>
            <a:ext cx="5168477" cy="3874933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4306" tIns="312917" anchor="t"/>
          <a:lstStyle>
            <a:lvl1pPr marL="0" indent="0" algn="l" eaLnBrk="1" latinLnBrk="0" hangingPunct="1">
              <a:buNone/>
              <a:defRPr sz="37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63948" y="1052205"/>
            <a:ext cx="802005" cy="22526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851511" y="1032850"/>
            <a:ext cx="759231" cy="22526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0228" y="5292884"/>
            <a:ext cx="5168477" cy="840140"/>
          </a:xfrm>
        </p:spPr>
        <p:txBody>
          <a:bodyPr anchor="ctr"/>
          <a:lstStyle>
            <a:lvl1pPr marL="0" indent="0" algn="l">
              <a:lnSpc>
                <a:spcPts val="1825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954181" y="-899591"/>
            <a:ext cx="1916587" cy="1806949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97421" y="23266"/>
            <a:ext cx="1990618" cy="1876745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13870" y="1163271"/>
            <a:ext cx="1316463" cy="121569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84499" y="-60"/>
            <a:ext cx="9508901" cy="756132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8864" y="302801"/>
            <a:ext cx="8768588" cy="1260211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78864" y="1596267"/>
            <a:ext cx="8768588" cy="5292884"/>
          </a:xfrm>
          <a:prstGeom prst="rect">
            <a:avLst/>
          </a:prstGeom>
        </p:spPr>
        <p:txBody>
          <a:bodyPr lIns="104306" tIns="52153" rIns="104306" bIns="52153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188248" y="6952161"/>
            <a:ext cx="2495127" cy="525088"/>
          </a:xfrm>
          <a:prstGeom prst="rect">
            <a:avLst/>
          </a:prstGeom>
        </p:spPr>
        <p:txBody>
          <a:bodyPr lIns="104306" tIns="52153" rIns="104306" bIns="52153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FA87E8-9168-453B-AB18-5448950116E3}" type="datetimeFigureOut">
              <a:rPr lang="ru-RU" smtClean="0"/>
              <a:t>28.07.2015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683375" y="6952161"/>
            <a:ext cx="3386243" cy="525088"/>
          </a:xfrm>
          <a:prstGeom prst="rect">
            <a:avLst/>
          </a:prstGeom>
        </p:spPr>
        <p:txBody>
          <a:bodyPr lIns="104306" tIns="52153" rIns="104306" bIns="52153" anchor="b"/>
          <a:lstStyle>
            <a:lvl1pPr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73183" y="6952161"/>
            <a:ext cx="534670" cy="525088"/>
          </a:xfrm>
          <a:prstGeom prst="rect">
            <a:avLst/>
          </a:prstGeom>
        </p:spPr>
        <p:txBody>
          <a:bodyPr lIns="104306" tIns="52153" rIns="104306" bIns="52153" anchor="b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86968" y="-60"/>
            <a:ext cx="85547" cy="756132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7222" indent="-323347" algn="l" rtl="0" eaLnBrk="1" latinLnBrk="0" hangingPunct="1">
        <a:lnSpc>
          <a:spcPct val="100000"/>
        </a:lnSpc>
        <a:spcBef>
          <a:spcPts val="684"/>
        </a:spcBef>
        <a:buClr>
          <a:schemeClr val="accent1"/>
        </a:buClr>
        <a:buSzPct val="8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30139" indent="-271195" algn="l" rtl="0" eaLnBrk="1" latinLnBrk="0" hangingPunct="1">
        <a:lnSpc>
          <a:spcPct val="100000"/>
        </a:lnSpc>
        <a:spcBef>
          <a:spcPts val="627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764" indent="-260764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1667" indent="-198181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40" indent="-208611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721043" indent="-208611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1960945" indent="-20861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0418" indent="-20861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321" indent="-20861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08599" y="0"/>
            <a:ext cx="3837077" cy="75612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900"/>
          </a:p>
        </p:txBody>
      </p:sp>
      <p:sp>
        <p:nvSpPr>
          <p:cNvPr id="10" name="TextBox 9"/>
          <p:cNvSpPr txBox="1"/>
          <p:nvPr/>
        </p:nvSpPr>
        <p:spPr>
          <a:xfrm>
            <a:off x="5578639" y="6835628"/>
            <a:ext cx="1295604" cy="69246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/>
            <a:r>
              <a:rPr lang="ru-RU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тел.:</a:t>
            </a:r>
          </a:p>
          <a:p>
            <a:pPr algn="r"/>
            <a:r>
              <a:rPr lang="en-U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e-mail:</a:t>
            </a:r>
          </a:p>
          <a:p>
            <a:pPr algn="r"/>
            <a:r>
              <a:rPr lang="ru-RU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сайт: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0878" y="6835628"/>
            <a:ext cx="3024337" cy="69246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+7 (3435) 921-000</a:t>
            </a:r>
            <a:endParaRPr lang="en-US" sz="13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torg@921000.ru</a:t>
            </a:r>
          </a:p>
          <a:p>
            <a:r>
              <a:rPr lang="en-US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www.torg-terminal.ru</a:t>
            </a:r>
            <a:endParaRPr lang="ru-RU" sz="13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127719"/>
            <a:ext cx="2571914" cy="1581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1865368"/>
            <a:ext cx="2571914" cy="1552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14" y="3564607"/>
            <a:ext cx="2571914" cy="1403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5220794"/>
            <a:ext cx="2571914" cy="1330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4244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290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0" y="1674552"/>
            <a:ext cx="5271203" cy="87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54212" y="2641052"/>
            <a:ext cx="5112568" cy="106179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b="1" i="1" dirty="0" smtClean="0">
              <a:effectLst>
                <a:innerShdw blurRad="63500" dist="38100" dir="16200000">
                  <a:prstClr val="black">
                    <a:alpha val="47000"/>
                  </a:prstClr>
                </a:innerShdw>
              </a:effectLst>
            </a:endParaRPr>
          </a:p>
          <a:p>
            <a:pPr algn="ctr"/>
            <a:r>
              <a:rPr lang="ru-RU" dirty="0" smtClean="0">
                <a:effectLst>
                  <a:innerShdw blurRad="63500" dist="38100" dir="16200000">
                    <a:prstClr val="black">
                      <a:alpha val="47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- От </a:t>
            </a:r>
            <a:r>
              <a:rPr lang="ru-RU" dirty="0">
                <a:effectLst>
                  <a:innerShdw blurRad="63500" dist="38100" dir="16200000">
                    <a:prstClr val="black">
                      <a:alpha val="47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Идеи до </a:t>
            </a:r>
            <a:r>
              <a:rPr lang="ru-RU" dirty="0" smtClean="0">
                <a:effectLst>
                  <a:innerShdw blurRad="63500" dist="38100" dir="16200000">
                    <a:prstClr val="black">
                      <a:alpha val="47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Воплощения -</a:t>
            </a:r>
            <a:endParaRPr lang="ru-RU" dirty="0">
              <a:effectLst>
                <a:innerShdw blurRad="63500" dist="38100" dir="16200000">
                  <a:prstClr val="black">
                    <a:alpha val="47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234132" y="2412479"/>
            <a:ext cx="792088" cy="5148784"/>
          </a:xfrm>
          <a:prstGeom prst="rect">
            <a:avLst/>
          </a:prstGeom>
        </p:spPr>
        <p:txBody>
          <a:bodyPr vert="vert270" lIns="104269" tIns="52135" rIns="104269" bIns="5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КАФЕ. БАРЫ. РЕСТОРАНЫ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61" y="324247"/>
            <a:ext cx="5573109" cy="384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60" y="4500711"/>
            <a:ext cx="9023399" cy="270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Проект Кухни Кафе - Ресторан Серви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65" y="0"/>
            <a:ext cx="3308086" cy="23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усский Проект - Журнал &quot;Торговое оборудование в России&quot; опубликовал статью Компании &quot;Русский Проект&quot;: &quot;Приглашение для Ларисы 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12" y="2412479"/>
            <a:ext cx="2882094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234132" y="2412479"/>
            <a:ext cx="792088" cy="5148784"/>
          </a:xfrm>
          <a:prstGeom prst="rect">
            <a:avLst/>
          </a:prstGeom>
        </p:spPr>
        <p:txBody>
          <a:bodyPr vert="vert270" lIns="104269" tIns="52135" rIns="104269" bIns="5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НАШИ РАБОТЫ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user\Desktop\Бизнес\Портфолио\Брендфил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3780631"/>
            <a:ext cx="4429314" cy="32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изнес\Портфолио\Женав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272430"/>
            <a:ext cx="4429314" cy="31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Бизнес\Портфолио\Интуиц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3780631"/>
            <a:ext cx="4392488" cy="32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ser\Desktop\Бизнес\Портфолио\Чай-коф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76" y="272430"/>
            <a:ext cx="4371379" cy="31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234132" y="2412479"/>
            <a:ext cx="792088" cy="5148784"/>
          </a:xfrm>
          <a:prstGeom prst="rect">
            <a:avLst/>
          </a:prstGeom>
        </p:spPr>
        <p:txBody>
          <a:bodyPr vert="vert270" lIns="104269" tIns="52135" rIns="104269" bIns="5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НАШИ РАБОТЫ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user\Desktop\Бизнес\Портфолио\Первокласные подар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51" y="162123"/>
            <a:ext cx="5360175" cy="71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Бизнес\Портфолио\Космети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84" y="162123"/>
            <a:ext cx="3375534" cy="45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Бизнес\Портфолио\Кожгалантерея\ft2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93" y="4795267"/>
            <a:ext cx="3351675" cy="25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234132" y="2412479"/>
            <a:ext cx="792088" cy="5148784"/>
          </a:xfrm>
          <a:prstGeom prst="rect">
            <a:avLst/>
          </a:prstGeom>
        </p:spPr>
        <p:txBody>
          <a:bodyPr vert="vert270" lIns="104269" tIns="52135" rIns="104269" bIns="5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НАШИ РАБОТЫ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user\Desktop\Бизнес\Портфолио\Чай-кофе присте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52" y="252239"/>
            <a:ext cx="4464779" cy="30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Бизнес\Портфолио\Ювелирные магазины\_McnE1P1nm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252239"/>
            <a:ext cx="4464496" cy="30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Бизнес\Портфолио\Торговые павильоны\DSCN01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3780630"/>
            <a:ext cx="4464496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Бизнес\Портфолио\Торговые павильоны\DSCN1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51" y="3780630"/>
            <a:ext cx="4464779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234132" y="2412479"/>
            <a:ext cx="792088" cy="5148784"/>
          </a:xfrm>
          <a:prstGeom prst="rect">
            <a:avLst/>
          </a:prstGeom>
        </p:spPr>
        <p:txBody>
          <a:bodyPr vert="vert270" lIns="104269" tIns="52135" rIns="104269" bIns="5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НАШИ РАБОТЫ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Users\user\Desktop\Бизнес\Портфолио\Торговые павильоны\DSCN37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252239"/>
            <a:ext cx="4320762" cy="32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Бизнес\Портфолио\Торговые павильоны\IMG_21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252239"/>
            <a:ext cx="4464496" cy="324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Бизнес\Портфолио\Продукты\jylKOTWRb6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02" y="3708623"/>
            <a:ext cx="43378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Бизнес\Портфолио\Одежда и обувь\Image.as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3708623"/>
            <a:ext cx="44644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ПОЧЕМУ МЫ 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864" y="1423654"/>
            <a:ext cx="8768588" cy="5465497"/>
          </a:xfrm>
        </p:spPr>
        <p:txBody>
          <a:bodyPr>
            <a:normAutofit/>
          </a:bodyPr>
          <a:lstStyle/>
          <a:p>
            <a:pPr marL="406759" lvl="1" indent="0">
              <a:buNone/>
            </a:pPr>
            <a:r>
              <a:rPr lang="ru-RU" sz="2400" dirty="0" smtClean="0"/>
              <a:t>Нам доверяют профессионалы</a:t>
            </a:r>
          </a:p>
          <a:p>
            <a:pPr marL="406759" lvl="1" indent="0">
              <a:buNone/>
            </a:pPr>
            <a:r>
              <a:rPr lang="ru-RU" sz="2400" dirty="0" smtClean="0"/>
              <a:t> Опыт на рынке более 10 лет</a:t>
            </a:r>
          </a:p>
          <a:p>
            <a:pPr marL="406759" lvl="1" indent="0">
              <a:buNone/>
            </a:pPr>
            <a:r>
              <a:rPr lang="ru-RU" sz="2400" dirty="0" smtClean="0"/>
              <a:t>Конкурентные цены</a:t>
            </a:r>
          </a:p>
          <a:p>
            <a:pPr marL="406759" lvl="1" indent="0">
              <a:buNone/>
            </a:pPr>
            <a:r>
              <a:rPr lang="ru-RU" sz="2400" dirty="0" smtClean="0"/>
              <a:t>Собственная сервисная служба</a:t>
            </a:r>
          </a:p>
          <a:p>
            <a:pPr marL="406759" lvl="1" indent="0">
              <a:buNone/>
            </a:pPr>
            <a:r>
              <a:rPr lang="ru-RU" sz="2400" dirty="0" smtClean="0"/>
              <a:t>Кредитование до 500 тыс. рублей</a:t>
            </a:r>
          </a:p>
          <a:p>
            <a:pPr marL="406759" lvl="1" indent="0">
              <a:buNone/>
            </a:pPr>
            <a:r>
              <a:rPr lang="ru-RU" sz="2400" dirty="0" smtClean="0"/>
              <a:t>Ваш персональный менеджер</a:t>
            </a:r>
            <a:endParaRPr lang="ru-RU" sz="2400" dirty="0"/>
          </a:p>
          <a:p>
            <a:pPr marL="406759" lvl="1" indent="0">
              <a:buNone/>
            </a:pPr>
            <a:r>
              <a:rPr lang="ru-RU" sz="2400" dirty="0" smtClean="0"/>
              <a:t>Гарантия 12 месяцев</a:t>
            </a:r>
          </a:p>
          <a:p>
            <a:pPr marL="406759" lvl="1" indent="0">
              <a:buNone/>
            </a:pPr>
            <a:r>
              <a:rPr lang="ru-RU" sz="2400" dirty="0" smtClean="0"/>
              <a:t>Опыт </a:t>
            </a:r>
            <a:r>
              <a:rPr lang="ru-RU" sz="2400" dirty="0"/>
              <a:t>работы с регионами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8196" name="Picture 4" descr="опроси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43" y="1477915"/>
            <a:ext cx="366184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im1-tub-ru.yandex.net/i?id=9e2922673a4e80a873ad9bdc001c1792-12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06" y="5552244"/>
            <a:ext cx="1317118" cy="17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&quot;Молодые и дерзкие&quot; студенты ИГН - Тюменский Государственный Нефтегазовый Университе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68" y="5508823"/>
            <a:ext cx="1295598" cy="17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Бланки грамот шуточные на встречу одноклассников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49" y="5592535"/>
            <a:ext cx="1227436" cy="17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Благодарственные письма - Благотворительный фонд &quot;Общечеловеческие ценности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5607042"/>
            <a:ext cx="1296144" cy="17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Inpas.r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5607042"/>
            <a:ext cx="1205279" cy="17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опроси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78" y="1849873"/>
            <a:ext cx="366184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опроси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78" y="2340471"/>
            <a:ext cx="366184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опроси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63" y="2772519"/>
            <a:ext cx="366184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опроси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63" y="3204567"/>
            <a:ext cx="366184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опроси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63" y="3636615"/>
            <a:ext cx="366184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опроси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63" y="4130559"/>
            <a:ext cx="366184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опроси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63" y="4510512"/>
            <a:ext cx="366184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НАША КОМАНДА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864" y="1423654"/>
            <a:ext cx="8768588" cy="5465497"/>
          </a:xfrm>
        </p:spPr>
        <p:txBody>
          <a:bodyPr>
            <a:normAutofit/>
          </a:bodyPr>
          <a:lstStyle/>
          <a:p>
            <a:pPr marL="406759" lvl="1" indent="0">
              <a:buNone/>
            </a:pPr>
            <a:endParaRPr lang="ru-RU" dirty="0" smtClean="0"/>
          </a:p>
          <a:p>
            <a:pPr marL="406759" lvl="1" indent="0">
              <a:buNone/>
            </a:pPr>
            <a:endParaRPr lang="ru-RU" dirty="0"/>
          </a:p>
          <a:p>
            <a:pPr marL="406759" lvl="1" indent="0">
              <a:buNone/>
            </a:pPr>
            <a:endParaRPr lang="ru-RU" dirty="0" smtClean="0"/>
          </a:p>
          <a:p>
            <a:pPr marL="406759" lvl="1" indent="0">
              <a:buNone/>
            </a:pPr>
            <a:endParaRPr lang="ru-RU" dirty="0"/>
          </a:p>
          <a:p>
            <a:pPr marL="406759" lvl="1" indent="0">
              <a:buNone/>
            </a:pPr>
            <a:endParaRPr lang="ru-RU" dirty="0" smtClean="0"/>
          </a:p>
          <a:p>
            <a:pPr marL="93842" indent="0" algn="ctr">
              <a:buNone/>
            </a:pPr>
            <a:endParaRPr lang="ru-RU" sz="2900" b="1" dirty="0" smtClean="0"/>
          </a:p>
          <a:p>
            <a:pPr marL="93842" indent="0" algn="ctr">
              <a:buNone/>
            </a:pPr>
            <a:r>
              <a:rPr lang="ru-RU" sz="2900" b="1" dirty="0" smtClean="0"/>
              <a:t>          Офис на  Учительской, </a:t>
            </a:r>
            <a:r>
              <a:rPr lang="ru-RU" sz="3600" b="1" dirty="0" smtClean="0"/>
              <a:t>12</a:t>
            </a:r>
          </a:p>
          <a:p>
            <a:pPr marL="406759" lvl="1" indent="0" algn="ctr">
              <a:buNone/>
            </a:pPr>
            <a:r>
              <a:rPr lang="ru-RU" sz="2400" b="1" dirty="0" smtClean="0"/>
              <a:t>       тел. (3435) 467-701</a:t>
            </a:r>
          </a:p>
          <a:p>
            <a:pPr marL="406759" lvl="1" indent="0" algn="ctr">
              <a:buNone/>
            </a:pPr>
            <a:r>
              <a:rPr lang="ru-RU" sz="2400" b="1" dirty="0" smtClean="0"/>
              <a:t>              Ждем Вас !!!</a:t>
            </a:r>
          </a:p>
          <a:p>
            <a:endParaRPr lang="ru-RU" dirty="0"/>
          </a:p>
        </p:txBody>
      </p:sp>
      <p:pic>
        <p:nvPicPr>
          <p:cNvPr id="9219" name="Picture 3" descr="C:\Users\user\Desktop\Бизнес\Маркетинг\Офис\ул. Ленина, 71\DSCN45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72" y="1476375"/>
            <a:ext cx="3192495" cy="2394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Бизнес\Маркетинг\Офис\ул. Ленина, 71\DSCN4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1602283"/>
            <a:ext cx="3192495" cy="2268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 </a:t>
            </a:r>
            <a:r>
              <a:rPr lang="ru-RU" b="1" dirty="0" smtClean="0">
                <a:solidFill>
                  <a:srgbClr val="FF0000"/>
                </a:solidFill>
              </a:rPr>
              <a:t>КОМПАНИИ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КОМПАНИЯ </a:t>
            </a:r>
            <a:r>
              <a:rPr lang="ru-RU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«Торг Терминал» </a:t>
            </a: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специализируется на комплексном проектировании и оснащении объектов торговли, общественного питания, пищевых предприятий, гостиничных и складских комплексов. </a:t>
            </a:r>
          </a:p>
          <a:p>
            <a:pPr marL="0" indent="0"/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ПРИНЦИП НАШЕЙ РАБОТЫ –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это профессионализм и ответственность перед заказчиком. </a:t>
            </a:r>
          </a:p>
          <a:p>
            <a:pPr marL="0" indent="0">
              <a:buNone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качества продукции и предоставляемых услуг является для нас приоритетом. </a:t>
            </a:r>
          </a:p>
          <a:p>
            <a:pPr marL="0" indent="0"/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Сервисное подразделение компании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«Торг Терминал» осуществляет монтаж, пуско - наладочные работы и сервисное обслуживание поставляемого оборудования. Именно его работа позволяет нам качественно выделяться в занимаемой отрасли и строить со своими клиентами долгосрочные партнерские отношения.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630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НАМ ДОВЕРЯЮТ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85" y="1703664"/>
            <a:ext cx="3528392" cy="77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42" y="2477671"/>
            <a:ext cx="3258216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87" y="5940871"/>
            <a:ext cx="85629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23" y="3584844"/>
            <a:ext cx="24923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5" y="4314068"/>
            <a:ext cx="2039179" cy="155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04" y="3475780"/>
            <a:ext cx="231775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90" y="1834835"/>
            <a:ext cx="4117652" cy="68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62" y="2848763"/>
            <a:ext cx="3569234" cy="73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42" y="4293454"/>
            <a:ext cx="1068512" cy="133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10" y="2610638"/>
            <a:ext cx="2054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95" y="4906461"/>
            <a:ext cx="2662957" cy="8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10" y="4451418"/>
            <a:ext cx="1751746" cy="118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94" y="3484070"/>
            <a:ext cx="2025256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АССОРТИМЕТ БОЛЕЕ 15 000 НАИМЕНОВАНИЙ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6302" y="1944688"/>
            <a:ext cx="2088233" cy="614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ТОРГОВОЕ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ОБОРУДОВАНИЕ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78474" y="3424144"/>
            <a:ext cx="2056060" cy="614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СТЕЛЛАЖНЫЕ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СИСТЕМЫ</a:t>
            </a:r>
            <a:endParaRPr lang="ru-RU" sz="1400" dirty="0">
              <a:solidFill>
                <a:schemeClr val="tx1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526" y="4181477"/>
            <a:ext cx="2041009" cy="6667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ТЕХНОЛОГИЧЕСКОЕ ОБОРУДОВАНИЕ</a:t>
            </a:r>
            <a:endParaRPr lang="ru-RU" sz="1400" dirty="0">
              <a:solidFill>
                <a:schemeClr val="tx1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9482" y="4991372"/>
            <a:ext cx="2035052" cy="6667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БАРНОЕ ОБОРУДОВАНИЕ</a:t>
            </a:r>
            <a:endParaRPr lang="ru-RU" sz="1400" dirty="0">
              <a:solidFill>
                <a:srgbClr val="FF0000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964383" y="4181477"/>
            <a:ext cx="2082132" cy="6722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МЕБЕЛЬ ДЛЯ УЧЕБНЫХ ЗАВЕДЕНИЙ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80630" y="1931987"/>
            <a:ext cx="2065884" cy="627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ПОСУДА И КУХ. ИНВЕНТАРЬ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808810" y="5850331"/>
            <a:ext cx="2025725" cy="6498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ЗАПЧАСТИ И РАСХ. МАТЕРИАЛЫ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980630" y="2675929"/>
            <a:ext cx="2065884" cy="627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08" tIns="45704" rIns="91408" bIns="45704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БАНКОВСКОЕ ОБОРУДОВАНИЕ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64383" y="3414714"/>
            <a:ext cx="2082132" cy="614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СИСТЕМЫ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АВТОМАТИЗАЦИИ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964384" y="5838380"/>
            <a:ext cx="2107137" cy="6667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ОФИСНАЯ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МЕБЕЛЬ</a:t>
            </a:r>
            <a:endParaRPr lang="ru-RU" sz="1400" dirty="0">
              <a:solidFill>
                <a:schemeClr val="tx1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55418" y="2675927"/>
            <a:ext cx="2079116" cy="614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08" tIns="45704" rIns="91408" bIns="45704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ХОЛОДИЛЬНОЕ ОБОРУДОВАНИЕ</a:t>
            </a:r>
            <a:endParaRPr lang="ru-RU" sz="1400" dirty="0">
              <a:solidFill>
                <a:schemeClr val="tx1"/>
              </a:solidFill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42" y="1916114"/>
            <a:ext cx="3810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1" y="4171857"/>
            <a:ext cx="20002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59" y="3196132"/>
            <a:ext cx="18097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92" y="2359024"/>
            <a:ext cx="13906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36" y="4734199"/>
            <a:ext cx="21240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09" y="6016252"/>
            <a:ext cx="1857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987" y="2867026"/>
            <a:ext cx="6953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77" y="2738932"/>
            <a:ext cx="19145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603" y="3699186"/>
            <a:ext cx="951264" cy="43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39" y="5372644"/>
            <a:ext cx="2329826" cy="57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36" y="3609976"/>
            <a:ext cx="1266825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52" y="2373310"/>
            <a:ext cx="1219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09" y="2378073"/>
            <a:ext cx="1276350" cy="3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79" y="3196131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172" y="5819253"/>
            <a:ext cx="1362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888" y="5347669"/>
            <a:ext cx="1223668" cy="3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462" y="3711119"/>
            <a:ext cx="465711" cy="45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954" y="5014294"/>
            <a:ext cx="125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06" y="2876250"/>
            <a:ext cx="101917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84" y="4224518"/>
            <a:ext cx="695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649" y="4214993"/>
            <a:ext cx="676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72" y="4674327"/>
            <a:ext cx="857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084" y="61115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75" y="5052393"/>
            <a:ext cx="895350" cy="2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70" y="3628932"/>
            <a:ext cx="1057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980629" y="5014292"/>
            <a:ext cx="2065886" cy="652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7174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9" y="243832"/>
            <a:ext cx="396044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8" y="243832"/>
            <a:ext cx="407468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9" y="3708623"/>
            <a:ext cx="3960441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2" y="3708623"/>
            <a:ext cx="408028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34132" y="2412479"/>
            <a:ext cx="792088" cy="5148784"/>
          </a:xfrm>
          <a:prstGeom prst="rect">
            <a:avLst/>
          </a:prstGeom>
        </p:spPr>
        <p:txBody>
          <a:bodyPr vert="vert270" lIns="104269" tIns="52135" rIns="104269" bIns="5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ДИЗАЙН ПРОЕКТ  -3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228587"/>
            <a:ext cx="4267768" cy="293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3528405"/>
            <a:ext cx="4254875" cy="3348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297">
            <a:off x="6426820" y="307007"/>
            <a:ext cx="3543163" cy="2835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36" y="3798534"/>
            <a:ext cx="351122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234132" y="2412479"/>
            <a:ext cx="792088" cy="5148784"/>
          </a:xfrm>
          <a:prstGeom prst="rect">
            <a:avLst/>
          </a:prstGeom>
        </p:spPr>
        <p:txBody>
          <a:bodyPr vert="vert270" lIns="104269" tIns="52135" rIns="104269" bIns="5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ДИЗАЙН ПРОЕКТ  -3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62" y="3076736"/>
            <a:ext cx="2663317" cy="1827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63" y="3105198"/>
            <a:ext cx="2328645" cy="153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7" y="244507"/>
            <a:ext cx="3548965" cy="2794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56" y="271126"/>
            <a:ext cx="5201088" cy="2767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9" y="3088965"/>
            <a:ext cx="2592288" cy="1727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34132" y="2412479"/>
            <a:ext cx="792088" cy="5148784"/>
          </a:xfrm>
          <a:prstGeom prst="rect">
            <a:avLst/>
          </a:prstGeom>
        </p:spPr>
        <p:txBody>
          <a:bodyPr vert="vert270" lIns="104269" tIns="52135" rIns="104269" bIns="5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ДИЗАЙН ПРОЕКТ  -3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56" y="5178214"/>
            <a:ext cx="6816451" cy="209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5" y="5808826"/>
            <a:ext cx="2201589" cy="1482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18" y="4816559"/>
            <a:ext cx="2131007" cy="1311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Users\user\Desktop\БИЗНЕС\Портфолио\проектирование\Букмекерская контора 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713" y="2920523"/>
            <a:ext cx="2528512" cy="1896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234132" y="2412479"/>
            <a:ext cx="792088" cy="5148784"/>
          </a:xfrm>
          <a:prstGeom prst="rect">
            <a:avLst/>
          </a:prstGeom>
        </p:spPr>
        <p:txBody>
          <a:bodyPr vert="vert270" lIns="104269" tIns="52135" rIns="104269" bIns="5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МАГАЗИНЫ. ПАВИЛЬОНЫ. БУТИКИ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C:\Users\user\Desktop\БИЗНЕС\Портфолио\проектирование\Продукты Свободный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4" y="4452293"/>
            <a:ext cx="412667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4140671"/>
            <a:ext cx="4194809" cy="314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C:\Users\Аня\Desktop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5659"/>
          <a:stretch>
            <a:fillRect/>
          </a:stretch>
        </p:blipFill>
        <p:spPr bwMode="auto">
          <a:xfrm>
            <a:off x="6987640" y="273199"/>
            <a:ext cx="3581091" cy="1984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52" y="252239"/>
            <a:ext cx="5519719" cy="377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free-diz.ru/img/catalog/47_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027" y="2522995"/>
            <a:ext cx="3434315" cy="16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32" y="4500711"/>
            <a:ext cx="5523809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34132" y="2412479"/>
            <a:ext cx="792088" cy="5148784"/>
          </a:xfrm>
          <a:prstGeom prst="rect">
            <a:avLst/>
          </a:prstGeom>
        </p:spPr>
        <p:txBody>
          <a:bodyPr vert="vert270" lIns="104269" tIns="52135" rIns="104269" bIns="5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ОФИСНОЕ ПРОСТРАНСТВО</a:t>
            </a:r>
            <a:endParaRPr lang="ru-R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план расстановки мебели в офис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19" y="684287"/>
            <a:ext cx="4536758" cy="2520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зайн офиса фот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24" y="180231"/>
            <a:ext cx="4032448" cy="2644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тойка ресепшн Стой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0" y="2228455"/>
            <a:ext cx="2382527" cy="23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ебельный салон &quot;Кабриоль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52" y="3419718"/>
            <a:ext cx="1479413" cy="1183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фисная мебель Арт-Офис Москва, Кабинеты руководителя, Ливерпуль (Liverpool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72" y="3400261"/>
            <a:ext cx="1222444" cy="1222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тол для переговоров Delta System прямоугольный (Стол Дельта Систем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16" y="3388340"/>
            <a:ext cx="1112371" cy="111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easyoffice.ru/images/mebel2014/Kabinet_ECO/FIRST/rsz_first_veng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84" y="3440877"/>
            <a:ext cx="1424835" cy="1059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Мебель - фотографии авто на Drom.ru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19" y="3411621"/>
            <a:ext cx="1357829" cy="1036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аталог мебели: Интернет магазин мебели. Мебель для офиса Мебель, интерьер, дизайн интерьера, дизайн квартир.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55" y="4772963"/>
            <a:ext cx="3168352" cy="25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518</TotalTime>
  <Words>242</Words>
  <Application>Microsoft Office PowerPoint</Application>
  <PresentationFormat>Произвольный</PresentationFormat>
  <Paragraphs>68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Презентация PowerPoint</vt:lpstr>
      <vt:lpstr>О КОМПАНИИ</vt:lpstr>
      <vt:lpstr>НАМ ДОВЕРЯЮТ</vt:lpstr>
      <vt:lpstr>АССОРТИМЕТ БОЛЕЕ 15 000 НАИМЕНОВАНИЙ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МЫ ?</vt:lpstr>
      <vt:lpstr>НАША КОМАНДА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Буяш</dc:creator>
  <cp:lastModifiedBy>User</cp:lastModifiedBy>
  <cp:revision>71</cp:revision>
  <cp:lastPrinted>2014-08-04T09:33:57Z</cp:lastPrinted>
  <dcterms:created xsi:type="dcterms:W3CDTF">2011-06-17T23:30:18Z</dcterms:created>
  <dcterms:modified xsi:type="dcterms:W3CDTF">2015-07-28T06:30:28Z</dcterms:modified>
</cp:coreProperties>
</file>